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8775" y="260648"/>
            <a:ext cx="8785225" cy="647402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812200" y="3084004"/>
            <a:ext cx="6215106" cy="2289299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400" b="1" dirty="0">
                <a:effectLst/>
                <a:latin typeface="+mj-lt"/>
              </a:rPr>
              <a:t>    </a:t>
            </a:r>
            <a:endParaRPr lang="ru-RU" altLang="ru-RU" sz="2000" i="1" dirty="0">
              <a:effectLst/>
              <a:latin typeface="+mj-lt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по дополнительной общеразвивающей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программе «Лейся, русская песня»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1800" i="1" dirty="0">
              <a:effectLst/>
              <a:latin typeface="+mj-lt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Педагог дополнительного образования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Иванова Ярослава Борисовна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775" y="2348880"/>
            <a:ext cx="245434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812200" y="6021288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7624" y="1283582"/>
            <a:ext cx="7344816" cy="121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Задание </a:t>
            </a:r>
          </a:p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      «Богатство и магия украшений в Древней Руси»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1085" y="1052736"/>
            <a:ext cx="8215370" cy="2952328"/>
          </a:xfrm>
        </p:spPr>
        <p:txBody>
          <a:bodyPr anchor="t"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Сегодня мы с вами поговорим об украшениях в Древней Руси и какой смысл  они в себе носили. 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Украшения для людей были не просто способом нарядиться, они отражали статус, культуру и даже магические верования.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Давайте подробнее рассмотрим эти уникальные предметы, которые были популярны у наших предков.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808" y="3933056"/>
            <a:ext cx="3786214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A4D994-FE3A-4E93-9F00-E27FF99F8E27}"/>
              </a:ext>
            </a:extLst>
          </p:cNvPr>
          <p:cNvSpPr txBox="1"/>
          <p:nvPr/>
        </p:nvSpPr>
        <p:spPr>
          <a:xfrm>
            <a:off x="1259632" y="404664"/>
            <a:ext cx="74168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Здравствуйте, дорогие ребята!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024" y="917193"/>
            <a:ext cx="8297135" cy="2282033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Этот аксессуар сейчас так называют исследователи.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Неизвестно как их именовали наши предки.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Это украшение является исключительно женским.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Оно крепилось к головному убору или вплеталось в волосы, служа не только украшением, но и магическим оберегом.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8929718" cy="3108543"/>
          </a:xfrm>
          <a:prstGeom prst="rect">
            <a:avLst/>
          </a:prstGeom>
        </p:spPr>
        <p:txBody>
          <a:bodyPr wrap="square" anchor="ctr" anchorCtr="1">
            <a:spAutoFit/>
          </a:bodyPr>
          <a:lstStyle/>
          <a:p>
            <a:r>
              <a:rPr lang="ru-RU" sz="2400" dirty="0"/>
              <a:t>    </a:t>
            </a:r>
            <a:endParaRPr lang="ru-RU" sz="2500" dirty="0">
              <a:latin typeface="+mj-lt"/>
            </a:endParaRPr>
          </a:p>
          <a:p>
            <a:endParaRPr lang="ru-RU" dirty="0"/>
          </a:p>
          <a:p>
            <a:pPr algn="just">
              <a:buFont typeface="Wingdings" pitchFamily="2" charset="2"/>
              <a:buChar char="§"/>
            </a:pPr>
            <a:endParaRPr lang="ru-RU" sz="2200" dirty="0">
              <a:latin typeface="+mj-lt"/>
              <a:ea typeface="SimSun" pitchFamily="2" charset="-122"/>
            </a:endParaRPr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endParaRPr lang="ru-RU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4952" y="3140968"/>
            <a:ext cx="3714776" cy="2478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58A9A6-DB6C-4FBF-985C-33781B9E47FA}"/>
              </a:ext>
            </a:extLst>
          </p:cNvPr>
          <p:cNvSpPr txBox="1"/>
          <p:nvPr/>
        </p:nvSpPr>
        <p:spPr>
          <a:xfrm>
            <a:off x="401024" y="3438552"/>
            <a:ext cx="41261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Височные кольца изготавливали из различных  металлов, украшая искусными узорами, иногда в форме семи лучей, что символизировало священное число у славян.</a:t>
            </a:r>
            <a:endParaRPr kumimoji="0" lang="ru-RU" altLang="ru-RU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88AD75-C465-41CE-AD0A-44E1A1960D23}"/>
              </a:ext>
            </a:extLst>
          </p:cNvPr>
          <p:cNvSpPr txBox="1"/>
          <p:nvPr/>
        </p:nvSpPr>
        <p:spPr>
          <a:xfrm>
            <a:off x="2261211" y="237083"/>
            <a:ext cx="45767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3B76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Височные кольца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78416"/>
            <a:ext cx="8143964" cy="2406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Гривна, которую сегодня мы знаем как денежную единицу, в древности являлась и украшением.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Это тяжёлые металлические изделия, которые носили на шее.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Они могли быть изготовлены из сплава серебра и часто украшались плетением.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88" y="892918"/>
            <a:ext cx="81439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sz="3200" b="1" dirty="0">
                <a:solidFill>
                  <a:srgbClr val="FFFF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lang="ru-RU" sz="3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54598" y="3645024"/>
            <a:ext cx="3714776" cy="253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9CBFEBC-1AA2-4E3F-81BC-331BBCDEBE12}"/>
              </a:ext>
            </a:extLst>
          </p:cNvPr>
          <p:cNvSpPr txBox="1"/>
          <p:nvPr/>
        </p:nvSpPr>
        <p:spPr>
          <a:xfrm>
            <a:off x="2051720" y="293641"/>
            <a:ext cx="45767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Гривна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38A6DB-1E7F-4A16-AE66-7C100C246BA8}"/>
              </a:ext>
            </a:extLst>
          </p:cNvPr>
          <p:cNvSpPr txBox="1"/>
          <p:nvPr/>
        </p:nvSpPr>
        <p:spPr>
          <a:xfrm>
            <a:off x="357064" y="3501983"/>
            <a:ext cx="4576762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На Руси гривны были популярны как у мужчин, так и у женщин.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Они служили не только украшением, но и оберегом от злых сил.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061" y="978406"/>
            <a:ext cx="4536504" cy="554693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Фибулы использовались для застёгивания одежды, но на самом деле это были настоящие произведения искусства.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Они могли быть украшены изображениями животных и растений, демонстрируя не только социальный статус владельца, но и его вкус.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Фибулы делались из разных металлов, от белого металла до драгоценных сплавов и часто выставлялись напоказ.</a:t>
            </a:r>
          </a:p>
          <a:p>
            <a:pPr algn="just">
              <a:buNone/>
            </a:pPr>
            <a:endParaRPr lang="ru-RU" sz="2400" dirty="0">
              <a:effectLst/>
              <a:latin typeface="+mj-lt"/>
            </a:endParaRPr>
          </a:p>
          <a:p>
            <a:pPr algn="just">
              <a:buNone/>
            </a:pPr>
            <a:r>
              <a:rPr lang="ru-RU" sz="2200" dirty="0">
                <a:effectLst/>
                <a:latin typeface="+mj-lt"/>
              </a:rPr>
              <a:t>    </a:t>
            </a:r>
            <a:endParaRPr lang="ru-RU" sz="2500" dirty="0">
              <a:effectLst/>
              <a:latin typeface="+mj-lt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5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404664"/>
            <a:ext cx="8813218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1484784"/>
            <a:ext cx="3910754" cy="3728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2771800" y="202180"/>
            <a:ext cx="3089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buClr>
                <a:srgbClr val="FFFFCC"/>
              </a:buClr>
              <a:buSzPct val="60000"/>
            </a:pPr>
            <a:r>
              <a:rPr lang="ru-RU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Arial"/>
              </a:rPr>
              <a:t>Фибулы</a:t>
            </a:r>
          </a:p>
        </p:txBody>
      </p:sp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500042"/>
            <a:ext cx="8319868" cy="4513134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+mj-lt"/>
                <a:cs typeface="Arial" panose="020B0604020202020204" pitchFamily="34" charset="0"/>
              </a:rPr>
              <a:t>Задание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36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Найдите и запишите в рабочую тетрадь информацию о любом другом украшении и его значении в Древней Руси. </a:t>
            </a:r>
            <a:endParaRPr lang="en-US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 на следующем занятии!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altLang="ru-RU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36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1086</TotalTime>
  <Words>327</Words>
  <Application>Microsoft Office PowerPoint</Application>
  <PresentationFormat>Экран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186</cp:revision>
  <dcterms:created xsi:type="dcterms:W3CDTF">2025-03-30T01:04:44Z</dcterms:created>
  <dcterms:modified xsi:type="dcterms:W3CDTF">2026-01-27T00:44:42Z</dcterms:modified>
</cp:coreProperties>
</file>