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6" r:id="rId7"/>
    <p:sldId id="267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DD4C1-A581-42E6-A615-91821E22F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999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3228-3C2F-435F-AF7B-02FDD39020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97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07BF-2A1E-432C-A447-F195397EE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72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31F64-B254-483E-A629-6E142697FE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451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C94C-A0B5-4450-8726-8377060848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37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47B42-C244-4F2D-B519-9A6CB4B07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4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2859-E0B0-4E1A-BC8D-49FEDDBEC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28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55F54-7B23-4AB3-A196-34DB63839E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799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284E-7746-4527-836D-C54F2E28A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20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7278E-92BF-4E1F-A52E-26045FAB4C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05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C86E-2FD2-428A-A80D-26F92F3999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354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A5C6CA-5B19-48FB-B1E0-E3FC421A3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73025"/>
            <a:ext cx="8785225" cy="908050"/>
          </a:xfrm>
        </p:spPr>
        <p:txBody>
          <a:bodyPr/>
          <a:lstStyle/>
          <a:p>
            <a:pPr eaLnBrk="1" hangingPunct="1"/>
            <a:r>
              <a:rPr lang="ru-RU" altLang="ru-RU" sz="1400" smtClean="0"/>
              <a:t>Муниципальное бюджетное учреждение дополнительного образования </a:t>
            </a:r>
            <a:br>
              <a:rPr lang="ru-RU" altLang="ru-RU" sz="1400" smtClean="0"/>
            </a:br>
            <a:r>
              <a:rPr lang="ru-RU" altLang="ru-RU" sz="1400" smtClean="0"/>
              <a:t>«Центр внешкольной работы»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1397000"/>
            <a:ext cx="8569325" cy="48688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solidFill>
                  <a:srgbClr val="00B0F0"/>
                </a:solidFill>
                <a:cs typeface="Arial" panose="020B0604020202020204" pitchFamily="34" charset="0"/>
              </a:rPr>
              <a:t>Задание по изобразительному творчеству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smtClean="0">
                <a:solidFill>
                  <a:srgbClr val="00B0F0"/>
                </a:solidFill>
                <a:cs typeface="Arial" panose="020B0604020202020204" pitchFamily="34" charset="0"/>
              </a:rPr>
              <a:t>«Зимний пейзаж»</a:t>
            </a:r>
          </a:p>
          <a:p>
            <a:pPr marL="0" indent="0" algn="ctr" eaLnBrk="1" hangingPunct="1">
              <a:buFontTx/>
              <a:buNone/>
            </a:pPr>
            <a:endParaRPr lang="ru-RU" altLang="ru-RU" sz="3600" b="1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Для учащихся 2-3 года обучения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по дополнительной общеразвивающей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программе «Радость творчества»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Возраст 7-16 лет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altLang="ru-RU" sz="1600" i="1" smtClean="0"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Педагог дополнительного образования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Федорова Татьяна Гавриловна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altLang="ru-RU" sz="1800" i="1" smtClean="0">
              <a:cs typeface="Arial" panose="020B0604020202020204" pitchFamily="34" charset="0"/>
            </a:endParaRPr>
          </a:p>
          <a:p>
            <a:pPr marL="0" indent="0" algn="r" eaLnBrk="1" hangingPunct="1">
              <a:buFontTx/>
              <a:buNone/>
            </a:pPr>
            <a:endParaRPr lang="ru-RU" altLang="ru-RU" sz="2000" smtClean="0">
              <a:cs typeface="Arial" panose="020B0604020202020204" pitchFamily="34" charset="0"/>
            </a:endParaRPr>
          </a:p>
          <a:p>
            <a:pPr marL="0" indent="0" algn="r" eaLnBrk="1" hangingPunct="1">
              <a:buFontTx/>
              <a:buNone/>
            </a:pPr>
            <a:endParaRPr lang="ru-RU" altLang="ru-RU" sz="2000" smtClean="0">
              <a:cs typeface="Arial" panose="020B0604020202020204" pitchFamily="34" charset="0"/>
            </a:endParaRPr>
          </a:p>
          <a:p>
            <a:pPr marL="0" indent="0" algn="r" eaLnBrk="1" hangingPunct="1">
              <a:buFontTx/>
              <a:buNone/>
            </a:pPr>
            <a:endParaRPr lang="ru-RU" altLang="ru-RU" sz="2000" smtClean="0"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smtClean="0">
                <a:cs typeface="Arial" panose="020B0604020202020204" pitchFamily="34" charset="0"/>
              </a:rPr>
              <a:t>г. Петропавловск-Камчатский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smtClean="0">
                <a:cs typeface="Arial" panose="020B0604020202020204" pitchFamily="34" charset="0"/>
              </a:rPr>
              <a:t>2026 г.</a:t>
            </a:r>
          </a:p>
        </p:txBody>
      </p:sp>
      <p:pic>
        <p:nvPicPr>
          <p:cNvPr id="2052" name="Picture 5" descr="зима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2781300"/>
            <a:ext cx="421322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endParaRPr lang="ru-RU" altLang="ru-RU" sz="3600" b="1" smtClean="0">
              <a:solidFill>
                <a:srgbClr val="00B0F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ru-RU" altLang="ru-RU" sz="2800" dirty="0" smtClean="0"/>
          </a:p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3600" dirty="0" smtClean="0">
                <a:solidFill>
                  <a:srgbClr val="00B0F0"/>
                </a:solidFill>
              </a:rPr>
              <a:t>Жду ваши рисунки на следующем занятии.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3600" dirty="0">
              <a:solidFill>
                <a:srgbClr val="00B0F0"/>
              </a:solidFill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3600" dirty="0" smtClean="0">
                <a:solidFill>
                  <a:srgbClr val="00B0F0"/>
                </a:solidFill>
              </a:rPr>
              <a:t> Творческих успехов!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423275" cy="223202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smtClean="0"/>
              <a:t>Дорогие учащиеся!</a:t>
            </a:r>
            <a:br>
              <a:rPr lang="ru-RU" altLang="ru-RU" sz="2400" smtClean="0"/>
            </a:br>
            <a:r>
              <a:rPr lang="ru-RU" altLang="ru-RU" sz="2400" smtClean="0"/>
              <a:t>Продолжаем с вами знакомиться с одним из жанров изобразительного искусства - «пейзажем».</a:t>
            </a:r>
            <a:br>
              <a:rPr lang="ru-RU" altLang="ru-RU" sz="2400" smtClean="0"/>
            </a:br>
            <a:r>
              <a:rPr lang="ru-RU" altLang="ru-RU" sz="2400" smtClean="0"/>
              <a:t>Пейзаж – это картина с изображением природы.</a:t>
            </a:r>
          </a:p>
        </p:txBody>
      </p:sp>
      <p:pic>
        <p:nvPicPr>
          <p:cNvPr id="3075" name="Picture 8" descr="зима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5662613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B0F0"/>
                </a:solidFill>
              </a:rPr>
              <a:t>Зимний пейзаж – холодная гамма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29600" cy="452596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400" dirty="0" smtClean="0"/>
              <a:t>Холодная гамма – это цвета голубой, синий, фиолетовый и их оттенки при смешивании с белым.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400" b="1" dirty="0" smtClean="0"/>
              <a:t>Отгадайте загадку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400" i="1" dirty="0" smtClean="0">
                <a:solidFill>
                  <a:srgbClr val="00B0F0"/>
                </a:solidFill>
              </a:rPr>
              <a:t>«Целый день летел белея,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400" i="1" dirty="0" smtClean="0">
                <a:solidFill>
                  <a:srgbClr val="00B0F0"/>
                </a:solidFill>
              </a:rPr>
              <a:t>На бульвары и аллеи.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400" i="1" dirty="0" smtClean="0">
                <a:solidFill>
                  <a:srgbClr val="00B0F0"/>
                </a:solidFill>
              </a:rPr>
              <a:t>Лёг в сугробы на ночлег…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400" i="1" dirty="0" smtClean="0">
                <a:solidFill>
                  <a:srgbClr val="00B0F0"/>
                </a:solidFill>
              </a:rPr>
              <a:t>Угадайте это…» (снег)</a:t>
            </a:r>
          </a:p>
          <a:p>
            <a:pPr marL="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400" dirty="0" smtClean="0"/>
              <a:t>Полюбуемся зимними пейзажами великих художников, увидим как они передавали красоту зимнего снега.</a:t>
            </a:r>
            <a:endParaRPr lang="ru-RU" altLang="ru-RU" sz="1800" i="1" dirty="0" smtClean="0"/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1800" dirty="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pPr algn="l" eaLnBrk="1" hangingPunct="1"/>
            <a:r>
              <a:rPr lang="ru-RU" altLang="ru-RU" sz="3600" b="1" smtClean="0">
                <a:solidFill>
                  <a:srgbClr val="00B0F0"/>
                </a:solidFill>
              </a:rPr>
              <a:t>И. Грабарь «Февральская лазурь»</a:t>
            </a:r>
          </a:p>
        </p:txBody>
      </p:sp>
      <p:pic>
        <p:nvPicPr>
          <p:cNvPr id="5123" name="Picture 7" descr="Февральская_лазур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65283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27138-1000x8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4036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B0F0"/>
                </a:solidFill>
              </a:rPr>
              <a:t>Б. Кустодиев «Масленица»</a:t>
            </a:r>
          </a:p>
        </p:txBody>
      </p:sp>
      <p:pic>
        <p:nvPicPr>
          <p:cNvPr id="6147" name="Picture 4" descr="5масленниц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4150" y="1268413"/>
            <a:ext cx="623411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B0F0"/>
                </a:solidFill>
              </a:rPr>
              <a:t>А. Пластов «Первый снег»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875" y="1423988"/>
            <a:ext cx="4032250" cy="5054600"/>
          </a:xfrm>
        </p:spPr>
      </p:pic>
      <p:sp>
        <p:nvSpPr>
          <p:cNvPr id="7172" name="AutoShape 5" descr="600px-%D0%9F%D0%B5%D1%80%D0%B2%D1%8B%D0%B9_%D1%81%D0%BD%D0%B5%D0%B3_1946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3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B0F0"/>
                </a:solidFill>
              </a:rPr>
              <a:t>П. Кончаловский «Синяя дача»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6400800" cy="46005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B0F0"/>
                </a:solidFill>
              </a:rPr>
              <a:t>Задание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2800" dirty="0" smtClean="0"/>
              <a:t>Предлагаю вам нарисовать зимний пейзаж «За окном».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2800" dirty="0" smtClean="0"/>
              <a:t>Изображаем то, что видим за окном: деревья, дома, сопки и вулканы, покрытые снегом.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2800" dirty="0" smtClean="0"/>
              <a:t>Снег белый.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800" dirty="0" smtClean="0"/>
              <a:t>Добавляем немного голубого цвета, чтобы показать границы сугробов.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800" dirty="0" smtClean="0"/>
              <a:t>А если выглянет солнышко, то снег превратится в разноцветный, как на картинах знаменитых художников.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B0F0"/>
                </a:solidFill>
              </a:rPr>
              <a:t>Для работы вам понадобятся: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7638"/>
            <a:ext cx="8229600" cy="4525962"/>
          </a:xfrm>
        </p:spPr>
        <p:txBody>
          <a:bodyPr/>
          <a:lstStyle/>
          <a:p>
            <a:pPr eaLnBrk="1" hangingPunct="1"/>
            <a:r>
              <a:rPr lang="ru-RU" altLang="ru-RU" smtClean="0">
                <a:cs typeface="Arial" panose="020B0604020202020204" pitchFamily="34" charset="0"/>
              </a:rPr>
              <a:t>бумага А-4 или А-3 на выбор;</a:t>
            </a:r>
          </a:p>
          <a:p>
            <a:pPr eaLnBrk="1" hangingPunct="1"/>
            <a:r>
              <a:rPr lang="ru-RU" altLang="ru-RU" smtClean="0">
                <a:cs typeface="Arial" panose="020B0604020202020204" pitchFamily="34" charset="0"/>
              </a:rPr>
              <a:t>краски гуашь и акварель; </a:t>
            </a:r>
          </a:p>
          <a:p>
            <a:pPr eaLnBrk="1" hangingPunct="1"/>
            <a:r>
              <a:rPr lang="ru-RU" altLang="ru-RU" smtClean="0">
                <a:cs typeface="Arial" panose="020B0604020202020204" pitchFamily="34" charset="0"/>
              </a:rPr>
              <a:t>кисти широкая и тонкая; </a:t>
            </a:r>
          </a:p>
          <a:p>
            <a:pPr eaLnBrk="1" hangingPunct="1"/>
            <a:r>
              <a:rPr lang="ru-RU" altLang="ru-RU" smtClean="0">
                <a:cs typeface="Arial" panose="020B0604020202020204" pitchFamily="34" charset="0"/>
              </a:rPr>
              <a:t>палитра; </a:t>
            </a:r>
          </a:p>
          <a:p>
            <a:pPr eaLnBrk="1" hangingPunct="1"/>
            <a:r>
              <a:rPr lang="ru-RU" altLang="ru-RU" smtClean="0">
                <a:cs typeface="Arial" panose="020B0604020202020204" pitchFamily="34" charset="0"/>
              </a:rPr>
              <a:t>баночка с водой; </a:t>
            </a:r>
          </a:p>
          <a:p>
            <a:pPr eaLnBrk="1" hangingPunct="1"/>
            <a:r>
              <a:rPr lang="ru-RU" altLang="ru-RU" smtClean="0">
                <a:cs typeface="Arial" panose="020B0604020202020204" pitchFamily="34" charset="0"/>
              </a:rPr>
              <a:t>салфетки х\б и влажная.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237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Оформление по умолчанию</vt:lpstr>
      <vt:lpstr>Муниципальное бюджетное учреждение дополнительного образования  «Центр внешкольной работы»</vt:lpstr>
      <vt:lpstr>Дорогие учащиеся! Продолжаем с вами знакомиться с одним из жанров изобразительного искусства - «пейзажем». Пейзаж – это картина с изображением природы.</vt:lpstr>
      <vt:lpstr>Зимний пейзаж – холодная гамма</vt:lpstr>
      <vt:lpstr>И. Грабарь «Февральская лазурь»</vt:lpstr>
      <vt:lpstr>Б. Кустодиев «Масленица»</vt:lpstr>
      <vt:lpstr>А. Пластов «Первый снег»</vt:lpstr>
      <vt:lpstr>П. Кончаловский «Синяя дача»</vt:lpstr>
      <vt:lpstr>Задание</vt:lpstr>
      <vt:lpstr>Для работы вам понадобятся:</vt:lpstr>
      <vt:lpstr>Презентация PowerPoint</vt:lpstr>
    </vt:vector>
  </TitlesOfParts>
  <Company>Benchman (G)hosts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 «Центр внешкольной работы»</dc:title>
  <dc:creator>Администратор</dc:creator>
  <cp:lastModifiedBy>Евгений</cp:lastModifiedBy>
  <cp:revision>12</cp:revision>
  <dcterms:created xsi:type="dcterms:W3CDTF">2024-10-23T21:07:05Z</dcterms:created>
  <dcterms:modified xsi:type="dcterms:W3CDTF">2026-01-28T06:25:18Z</dcterms:modified>
</cp:coreProperties>
</file>