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4" r:id="rId4"/>
    <p:sldId id="256" r:id="rId5"/>
    <p:sldId id="268" r:id="rId6"/>
    <p:sldId id="269" r:id="rId7"/>
    <p:sldId id="267" r:id="rId8"/>
    <p:sldId id="26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679" autoAdjust="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069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65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895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122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672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518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980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6772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665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642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046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77166-671F-4374-93EB-359F86A09C3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117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1660" y="314531"/>
            <a:ext cx="10515600" cy="707614"/>
          </a:xfrm>
        </p:spPr>
        <p:txBody>
          <a:bodyPr>
            <a:norm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</a:t>
            </a:r>
            <a:b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824784" y="1478994"/>
            <a:ext cx="10969353" cy="995209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«Комплекс упражнений  для развития   координации и равновесия»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3310978" y="5984061"/>
            <a:ext cx="5183188" cy="464037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1400" b="0" dirty="0"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1400" b="0" dirty="0">
                <a:latin typeface="Arial" panose="020B0604020202020204" pitchFamily="34" charset="0"/>
                <a:cs typeface="Arial" panose="020B0604020202020204" pitchFamily="34" charset="0"/>
              </a:rPr>
              <a:t>2026 г.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4"/>
          </p:nvPr>
        </p:nvSpPr>
        <p:spPr>
          <a:xfrm>
            <a:off x="6042656" y="3081030"/>
            <a:ext cx="5524604" cy="1870655"/>
          </a:xfrm>
        </p:spPr>
        <p:txBody>
          <a:bodyPr>
            <a:normAutofit fontScale="92500" lnSpcReduction="10000"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Для учащихся 2 года обучения по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дополнительной общеразвивающей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программе «Фитнес для детей»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Возраст учащихся – 8-11 лет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Прокопьева Марина Александровн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427531" y="2757328"/>
            <a:ext cx="4475041" cy="2730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432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97" y="853201"/>
            <a:ext cx="10515600" cy="549275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Уважаемые родители!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83325" y="1781617"/>
            <a:ext cx="7444941" cy="340328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Предлагаю вам вместе с детьми познакомиться с темой «Комплекс упражнений  для развития координации и равновесия».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Развитие этих важных физических качеств позволяет мозгу лучше чувствовать и контролировать тело.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80814" y="1591727"/>
            <a:ext cx="4024249" cy="4024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252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94954" y="195309"/>
            <a:ext cx="6006737" cy="759482"/>
          </a:xfrm>
        </p:spPr>
        <p:txBody>
          <a:bodyPr/>
          <a:lstStyle/>
          <a:p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Комплекс упражнений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733697" y="1150733"/>
            <a:ext cx="9951720" cy="4701428"/>
          </a:xfrm>
        </p:spPr>
        <p:txBody>
          <a:bodyPr>
            <a:normAutofit lnSpcReduction="10000"/>
          </a:bodyPr>
          <a:lstStyle/>
          <a:p>
            <a:pPr marL="514350" indent="-514350" algn="just">
              <a:lnSpc>
                <a:spcPct val="110000"/>
              </a:lnSpc>
              <a:spcBef>
                <a:spcPts val="0"/>
              </a:spcBef>
              <a:buAutoNum type="arabicPeriod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Стоя на правой ноге, касаться правой рукой сначала колена левой ноги, затем за спиной пятку левой ноги.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Повторить 10 раз и поменять ногу.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2. Идти вперёд по прямой линии маленькими шагами так, чтобы пятки касались пальцев задней ноги, затем добавить движение прямыми руками через стороны вверх и вниз.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Варианты усложнения: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идти с закрытыми глазами;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идти спиной вперёд</a:t>
            </a:r>
            <a:r>
              <a:rPr lang="ru-RU" sz="2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48406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616132" y="1108990"/>
            <a:ext cx="5742310" cy="4650542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3. Исходное: положение стоя на одной ноге.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Наклониться вперёд и отвести вторую ногу назад.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Руки отвести в стороны или вытянуть вперёд. Спина должна быть ровной.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Задержаться на 10 - 20 секунд.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Повторить с другой ноги.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Можно попробовать с закрытыми глазами.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9480331" y="5192109"/>
            <a:ext cx="1873468" cy="98485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80510" y="1379085"/>
            <a:ext cx="5202187" cy="3967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000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21563" y="1373475"/>
            <a:ext cx="6332825" cy="3531034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4. Исходное положение: стоя на одной ноге.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Подниматься на носок и опускаться вниз.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Поднимаясь на носок, поднимать одну руку.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Руки чередовать через один раз.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Сделать на каждую ногу по 10 раз.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94024" y="428241"/>
            <a:ext cx="3958046" cy="5293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145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55765" y="1082849"/>
            <a:ext cx="6320246" cy="366259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5. Положить вдоль перед собой линию из верёвки, скакалки или представить линию.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Перепрыгивать через неё вправо- влево на одной ноге с перемещением вперёд.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Поменять ногу и повторить упражнение.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25868" y="587828"/>
            <a:ext cx="3041547" cy="5096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48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01261" y="451945"/>
            <a:ext cx="10628585" cy="5864772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buNone/>
            </a:pPr>
            <a:endParaRPr lang="ru-RU" dirty="0"/>
          </a:p>
          <a:p>
            <a:pPr marL="0" indent="0" algn="just">
              <a:lnSpc>
                <a:spcPct val="100000"/>
              </a:lnSpc>
              <a:buNone/>
            </a:pP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sz="half" idx="2"/>
          </p:nvPr>
        </p:nvSpPr>
        <p:spPr>
          <a:xfrm>
            <a:off x="758621" y="760413"/>
            <a:ext cx="10444655" cy="5247836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6. Использовать линию из предыдущего упражнения и перепрыгивать через неё с одной ноги на другую из стороны в сторону с перемещением вперёд.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По команде напарника или по сигналу таймера замереть на одной ноге.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7. Использовать линию из предыдущего упражнения и разложить небольшие предметы справа и слева от линии на расстоянии около одного метра.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Перепрыгивать линию также как в предыдущем упражнении и собирать предметы как только до них допрыгали, не касаясь пола второй ногой.</a:t>
            </a:r>
          </a:p>
        </p:txBody>
      </p:sp>
    </p:spTree>
    <p:extLst>
      <p:ext uri="{BB962C8B-B14F-4D97-AF65-F5344CB8AC3E}">
        <p14:creationId xmlns:p14="http://schemas.microsoft.com/office/powerpoint/2010/main" val="4290159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4906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Ответь на вопросы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199" y="1514594"/>
            <a:ext cx="6463937" cy="3744103"/>
          </a:xfrm>
        </p:spPr>
        <p:txBody>
          <a:bodyPr>
            <a:noAutofit/>
          </a:bodyPr>
          <a:lstStyle/>
          <a:p>
            <a:pPr marL="514350" indent="-51435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Какое упражнение давалось легче всего?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Какое упражнение было тяжёлым?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Попробуй придумать другие упражнения для развития координации и равновесия.</a:t>
            </a:r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97159" y="1514594"/>
            <a:ext cx="1508276" cy="324360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5877510-0B60-43A5-9FDD-5A28C57129EA}"/>
              </a:ext>
            </a:extLst>
          </p:cNvPr>
          <p:cNvSpPr txBox="1"/>
          <p:nvPr/>
        </p:nvSpPr>
        <p:spPr>
          <a:xfrm>
            <a:off x="3791692" y="5258697"/>
            <a:ext cx="6607628" cy="10084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На следующих занятиях с детьми мы более подробно разберём эту тему.</a:t>
            </a:r>
          </a:p>
        </p:txBody>
      </p:sp>
    </p:spTree>
    <p:extLst>
      <p:ext uri="{BB962C8B-B14F-4D97-AF65-F5344CB8AC3E}">
        <p14:creationId xmlns:p14="http://schemas.microsoft.com/office/powerpoint/2010/main" val="42448668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1714</TotalTime>
  <Words>386</Words>
  <Application>Microsoft Office PowerPoint</Application>
  <PresentationFormat>Широкоэкранный</PresentationFormat>
  <Paragraphs>46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Тема Office</vt:lpstr>
      <vt:lpstr>Муниципальное бюджетное учреждение дополнительного образования «Центр внешкольной работы»</vt:lpstr>
      <vt:lpstr>Уважаемые родители!</vt:lpstr>
      <vt:lpstr>Комплекс упражнений</vt:lpstr>
      <vt:lpstr>Презентация PowerPoint</vt:lpstr>
      <vt:lpstr>Презентация PowerPoint</vt:lpstr>
      <vt:lpstr>Презентация PowerPoint</vt:lpstr>
      <vt:lpstr>Презентация PowerPoint</vt:lpstr>
      <vt:lpstr>Ответь на вопросы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учреждение дополнительного образования «Центр внешкольной работы»</dc:title>
  <dc:creator>Пользователь</dc:creator>
  <cp:lastModifiedBy>Евгений</cp:lastModifiedBy>
  <cp:revision>147</cp:revision>
  <dcterms:created xsi:type="dcterms:W3CDTF">2025-03-24T10:56:36Z</dcterms:created>
  <dcterms:modified xsi:type="dcterms:W3CDTF">2026-01-29T00:16:23Z</dcterms:modified>
</cp:coreProperties>
</file>