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8" r:id="rId4"/>
    <p:sldId id="274" r:id="rId5"/>
    <p:sldId id="275" r:id="rId6"/>
    <p:sldId id="277" r:id="rId7"/>
    <p:sldId id="279" r:id="rId8"/>
    <p:sldId id="28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1"/>
    <a:srgbClr val="FFFFFF"/>
    <a:srgbClr val="E4801C"/>
    <a:srgbClr val="EDFED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16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AB05E-4E10-6D28-E533-0F13A28E2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123F3B-A60C-73EA-AC58-13B57DE11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9A377-8B1C-A737-D62E-3872B276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A7AD7C-DC77-5349-D700-1893BD5A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3E993-6323-FD39-B583-53A0E3A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7FCB1-5F4B-E2C7-0E91-441C97DF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6F8ED2-77FD-5052-871D-40D5DC59A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D46B2-AD80-1AF5-B363-6BA4881C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DCADA-92B8-A4FD-942B-B8AAE52A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880D5-DA32-7080-E5A3-DE7C083E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8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3033BB-AB78-2CB2-0CD9-B376FBB40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FC96D6-5C27-AA49-57BF-E557AA0F9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A3A953-DF5C-8AA5-7709-8545CF4C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AF47D-6915-A198-6411-2E3140EB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7FAA5-9CA2-9AF0-4E09-DF4A1A1D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34FB6-6452-F2F2-E662-738B3582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9F3CE-6844-3612-86F4-616210C4E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163C3-BF02-9C0E-3A33-A2E5BC93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4C17A-CDA7-3668-78C5-3D1CAD27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62550-B194-0431-190B-E7D7FC47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41A7C-FFF8-FC67-97C1-E169A9E8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E3A7E9-DADA-C35B-B996-61CAF086F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DD477-F06E-1C7B-C6B8-490E1840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F1D50-D842-9183-3F59-92374379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8798A-0202-033D-A4A3-16FDB699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6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AF2A9-6828-BEC3-6020-833B35E2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87890-7579-0908-8B5C-FFCABD4BE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E42ECA-BB75-A3EE-26F2-2A27C2DDB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E55FB7-EFDF-54EA-5446-4889EB4E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7A3D7-09A1-7876-14F7-2A46883F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CC9AE3-0925-6434-5B3E-1F40CEBD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1442D-39F0-1B8B-88A6-B6CBC85B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0D764E-AD2B-97D9-5321-F1C149D4D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80449B-D164-9A59-14BD-9F0AE4DC4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9FF0F4-BE8A-6878-596B-928CF0049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3FB8ED-7333-069D-AAB8-038C4E9F5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1E0AE8-23AD-8FC5-B613-A2923B27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CA8940-7213-713E-4CF9-B8B69B13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6D8234-8D2A-E92A-3A2F-A4F71C81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8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FE8FE-3100-1DE6-60E7-E0FA34BB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ED9026-D7D3-AF2F-5467-755AAF47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A24B95-9045-9A6A-66E7-CCF6ACF6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6E8551-B315-0580-2121-1F8F0318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4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40C90F-2989-7AD9-99A9-3447E45F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6EC5D9-AD0C-6FE3-3F14-81180B42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8D2DEF-C1F1-BC82-02B0-F1CF1EFA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5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5D69F-6732-9D39-261C-CDEBE616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4A1F6-08CE-EB50-1DCE-17BA1D610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39E1A-E067-136F-9A9A-FCE346EE1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827285-EAC5-1AC7-1DAD-644D888D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E73CF-641A-B6FD-0795-74DDBB9C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BBF31E-9DBB-646D-673F-DA21F8ED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6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1851F-1F35-3366-2ECB-39756A5D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561B71-62EB-C61D-F4A9-0B0C5C2A5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45833C-2E2E-D234-3EA3-2A0F652EF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38D54-FEBF-2F38-5E44-0819FA31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34458E-C233-CEB2-A865-6416C394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613768-0719-CE23-036C-8D6CDECB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341D-ED0F-8248-C48B-3380E489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0AB9EE-BA02-2029-F08B-C1FF65EF5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6B9D1-A10E-6D27-323F-F707A1BA8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5C56-D1D0-4D96-94D8-1F3E2F48A8B5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81FB2-C860-0709-8CF7-87F4BA7E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09EB6-68CD-1B0B-B7DA-A46DAFFA1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000">
              <a:schemeClr val="accent6">
                <a:lumMod val="5000"/>
                <a:lumOff val="95000"/>
              </a:schemeClr>
            </a:gs>
            <a:gs pos="6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1259FB-3424-A3B9-A589-C661C3EBE3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90704"/>
            <a:ext cx="9144000" cy="792931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«Весёлые палочки»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308AC4-9A06-A4CF-18CA-D67CAD0B7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421" y="2523299"/>
            <a:ext cx="2104293" cy="648686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5D482D-B443-AC9C-8801-DBE5A989CE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5119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2FFBEE-5F94-7B54-1517-81EDCCAF39FF}"/>
              </a:ext>
            </a:extLst>
          </p:cNvPr>
          <p:cNvSpPr txBox="1"/>
          <p:nvPr/>
        </p:nvSpPr>
        <p:spPr>
          <a:xfrm>
            <a:off x="5272217" y="3871870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Для учащихся по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дополнительной общеразвивающей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программе «Растём, развиваемся, учимся»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Модуль «Логика» 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Возраст детей 4 - 4,5 года</a:t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Педагог дополнительного образования</a:t>
            </a:r>
            <a: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Щедрина Елена Анатольевна</a:t>
            </a:r>
            <a:endParaRPr lang="ru-RU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26BE78-BC00-C5D4-712C-836D40D35BA8}"/>
              </a:ext>
            </a:extLst>
          </p:cNvPr>
          <p:cNvSpPr txBox="1"/>
          <p:nvPr/>
        </p:nvSpPr>
        <p:spPr>
          <a:xfrm>
            <a:off x="4005636" y="6049885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г. Петропавловск-Камчатский </a:t>
            </a:r>
            <a:r>
              <a:rPr lang="ru-RU" sz="1400" dirty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2026 г.</a:t>
            </a:r>
            <a:endParaRPr lang="ru-RU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655608-668D-A4A3-F3E9-C058EC983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3" y="3570830"/>
            <a:ext cx="4427064" cy="28796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6D89CE-CCA9-33B5-F138-F2A779AF12B0}"/>
              </a:ext>
            </a:extLst>
          </p:cNvPr>
          <p:cNvSpPr txBox="1"/>
          <p:nvPr/>
        </p:nvSpPr>
        <p:spPr>
          <a:xfrm>
            <a:off x="2655277" y="1735212"/>
            <a:ext cx="6414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бюджетное учреждение дополнительного образования «Центр внешкольной работы»</a:t>
            </a:r>
          </a:p>
        </p:txBody>
      </p:sp>
    </p:spTree>
    <p:extLst>
      <p:ext uri="{BB962C8B-B14F-4D97-AF65-F5344CB8AC3E}">
        <p14:creationId xmlns:p14="http://schemas.microsoft.com/office/powerpoint/2010/main" val="82770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>
            <a:extLst>
              <a:ext uri="{FF2B5EF4-FFF2-40B4-BE49-F238E27FC236}">
                <a16:creationId xmlns:a16="http://schemas.microsoft.com/office/drawing/2014/main" id="{763B537C-FA4C-0FA4-DC17-AC6CA1A37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67" y="787406"/>
            <a:ext cx="11168666" cy="4624853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+mj-lt"/>
              </a:rPr>
              <a:t>	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Здравствуйте ребята, мамы и папы!</a:t>
            </a:r>
            <a:endParaRPr lang="ru-RU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Сегодня на нашем занятии мы поработаем со счетными палочками.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Послушайте историю про Мишу.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Попробуйте выложить из палочек картинки, которые получились у мальчика.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Попробуйте придумать свои картинки из палочек.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solidFill>
                  <a:srgbClr val="002060"/>
                </a:solidFill>
              </a:rPr>
              <a:t>Не спешите. Пофантазируйте. Все получится!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18D8F02-80DC-984A-10AA-F940AEC39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3525" y="4290829"/>
            <a:ext cx="2817114" cy="2389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62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360C9E6-E8AA-1CFC-DF7C-79E8DD6C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29" y="383146"/>
            <a:ext cx="9482943" cy="2391743"/>
          </a:xfr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latin typeface="+mj-lt"/>
              </a:rPr>
              <a:t>	</a:t>
            </a:r>
            <a:r>
              <a:rPr lang="ru-RU" dirty="0">
                <a:solidFill>
                  <a:srgbClr val="002060"/>
                </a:solidFill>
              </a:rPr>
              <a:t>В одной семье жил был мальчик Миша. В тот вечер на дворе была плохая погода. Мама была занята приготовлением ужина. Папа был еще на работе. Мише не хотелось смотреть мультики, да и играть не очень-то хотелось одному.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086226-66F9-45FF-A896-C69379F2F4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3087841"/>
            <a:ext cx="3048837" cy="3074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id="{C6423867-A7B2-7B19-E733-B917B2647F50}"/>
              </a:ext>
            </a:extLst>
          </p:cNvPr>
          <p:cNvSpPr txBox="1">
            <a:spLocks/>
          </p:cNvSpPr>
          <p:nvPr/>
        </p:nvSpPr>
        <p:spPr>
          <a:xfrm>
            <a:off x="2799673" y="3087841"/>
            <a:ext cx="9025743" cy="33870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200" dirty="0">
                <a:latin typeface="+mj-lt"/>
              </a:rPr>
              <a:t>	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Можно было пойти в гости к соседу Вовке, но они сегодня в саду поссорились. Миша был сам виноват, ведь Вовка первый взял пожарную машину и хотел с ней поиграть, а он у него забрал её. Скучно быть одному. Но вот на глаза ему попались палочки, которые лежали в коробочке на столе. А может они меня развеселят, подумал мальчик? И стал из палочек выкладывать разные картинки.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595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8224763B-62B8-7957-5998-EBA8741B1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535" y="1493100"/>
            <a:ext cx="4416182" cy="4926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78FF63E-DD9D-B23C-299E-E006C896DA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6332" y="304800"/>
            <a:ext cx="4773424" cy="4726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F14DE973-2362-2274-7D08-49C077E7D426}"/>
              </a:ext>
            </a:extLst>
          </p:cNvPr>
          <p:cNvSpPr txBox="1">
            <a:spLocks/>
          </p:cNvSpPr>
          <p:nvPr/>
        </p:nvSpPr>
        <p:spPr>
          <a:xfrm>
            <a:off x="537906" y="331687"/>
            <a:ext cx="4235440" cy="11614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</a:rPr>
              <a:t>Первым Миша  выложил кустик,  как в палисаднике во дворе.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501F717E-2A22-9F68-A421-CA3D64DCDAC4}"/>
              </a:ext>
            </a:extLst>
          </p:cNvPr>
          <p:cNvSpPr txBox="1">
            <a:spLocks/>
          </p:cNvSpPr>
          <p:nvPr/>
        </p:nvSpPr>
        <p:spPr>
          <a:xfrm>
            <a:off x="6734316" y="5393817"/>
            <a:ext cx="4235440" cy="10568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</a:rPr>
              <a:t>Потом из палочек он сделал желтый одуванчик.</a:t>
            </a:r>
          </a:p>
        </p:txBody>
      </p:sp>
    </p:spTree>
    <p:extLst>
      <p:ext uri="{BB962C8B-B14F-4D97-AF65-F5344CB8AC3E}">
        <p14:creationId xmlns:p14="http://schemas.microsoft.com/office/powerpoint/2010/main" val="61193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4BCF3C-506E-08A9-68B4-8D96971472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358521"/>
            <a:ext cx="5362808" cy="4773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677F6B98-9B6F-2A78-4838-BEDC53F6F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832" y="1877254"/>
            <a:ext cx="4640244" cy="484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2">
            <a:extLst>
              <a:ext uri="{FF2B5EF4-FFF2-40B4-BE49-F238E27FC236}">
                <a16:creationId xmlns:a16="http://schemas.microsoft.com/office/drawing/2014/main" id="{051D0B47-D00F-2CDB-DD1E-A8F1310F29BD}"/>
              </a:ext>
            </a:extLst>
          </p:cNvPr>
          <p:cNvSpPr txBox="1">
            <a:spLocks/>
          </p:cNvSpPr>
          <p:nvPr/>
        </p:nvSpPr>
        <p:spPr>
          <a:xfrm>
            <a:off x="616645" y="358520"/>
            <a:ext cx="4581431" cy="16840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600" dirty="0">
                <a:solidFill>
                  <a:srgbClr val="002060"/>
                </a:solidFill>
              </a:rPr>
              <a:t>Грибок напомнил Мише о прогулке с родителями в лес, когда они гостили в деревне у бабушки и дедушки.</a:t>
            </a:r>
          </a:p>
          <a:p>
            <a:endParaRPr lang="ru-RU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0C926237-6A54-8A9C-028C-49AF0D69B3BF}"/>
              </a:ext>
            </a:extLst>
          </p:cNvPr>
          <p:cNvSpPr txBox="1">
            <a:spLocks/>
          </p:cNvSpPr>
          <p:nvPr/>
        </p:nvSpPr>
        <p:spPr>
          <a:xfrm>
            <a:off x="6664569" y="5329881"/>
            <a:ext cx="4415322" cy="8402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</a:rPr>
              <a:t>На полянке всюду порхали красивые бабочки.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64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B01D929-1BBE-6C5D-9051-3F9E91C420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684" y="1952368"/>
            <a:ext cx="3882135" cy="4522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69606F-244B-C770-7AE1-5CC59A2C0C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0654" y="260246"/>
            <a:ext cx="4448605" cy="4946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id="{8DE9D519-FCE1-DFD4-14F2-02B169423A14}"/>
              </a:ext>
            </a:extLst>
          </p:cNvPr>
          <p:cNvSpPr txBox="1">
            <a:spLocks/>
          </p:cNvSpPr>
          <p:nvPr/>
        </p:nvSpPr>
        <p:spPr>
          <a:xfrm>
            <a:off x="526029" y="383145"/>
            <a:ext cx="4548479" cy="13269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</a:rPr>
              <a:t>Вспомнил мальчик весёлых кроликов, которых кормил морковкой.</a:t>
            </a:r>
          </a:p>
          <a:p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D4D7A6E4-3CE1-E67A-E459-00CFB599C5E9}"/>
              </a:ext>
            </a:extLst>
          </p:cNvPr>
          <p:cNvSpPr txBox="1">
            <a:spLocks/>
          </p:cNvSpPr>
          <p:nvPr/>
        </p:nvSpPr>
        <p:spPr>
          <a:xfrm>
            <a:off x="6844451" y="5515319"/>
            <a:ext cx="4654808" cy="11823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Как с папой собирали в саду груши. Из них мама сварила очень вкусное варенье.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37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A14D74-4209-AC3B-AE01-1CD7D8459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091" y="1803016"/>
            <a:ext cx="5277072" cy="4671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28EF94C-6F2A-3999-B54B-C42325673D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2749" y="212795"/>
            <a:ext cx="4183002" cy="454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7BC234FE-FB37-7EE1-76E8-EFB3339FE57C}"/>
              </a:ext>
            </a:extLst>
          </p:cNvPr>
          <p:cNvSpPr txBox="1">
            <a:spLocks/>
          </p:cNvSpPr>
          <p:nvPr/>
        </p:nvSpPr>
        <p:spPr>
          <a:xfrm>
            <a:off x="526029" y="212795"/>
            <a:ext cx="4952133" cy="15902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400" dirty="0">
                <a:solidFill>
                  <a:srgbClr val="002060"/>
                </a:solidFill>
              </a:rPr>
              <a:t>А сколько разных животных во дворе у бабушки и дедушки. Но главным другом для Миши стал кот про прозвищу Рыжик.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93A0928B-841E-DFB7-1BC2-C0CBB142C8D1}"/>
              </a:ext>
            </a:extLst>
          </p:cNvPr>
          <p:cNvSpPr txBox="1">
            <a:spLocks/>
          </p:cNvSpPr>
          <p:nvPr/>
        </p:nvSpPr>
        <p:spPr>
          <a:xfrm>
            <a:off x="6713839" y="4861612"/>
            <a:ext cx="4555523" cy="1420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</a:rPr>
              <a:t>Звонко жужжал жук, которого Миша поймал и зажал в кулаке. Потом, конечно же, жук улетел.</a:t>
            </a:r>
          </a:p>
        </p:txBody>
      </p:sp>
    </p:spTree>
    <p:extLst>
      <p:ext uri="{BB962C8B-B14F-4D97-AF65-F5344CB8AC3E}">
        <p14:creationId xmlns:p14="http://schemas.microsoft.com/office/powerpoint/2010/main" val="3158677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95FC4C3-35A9-7A69-2249-EC8E4540F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37751" y="4291642"/>
            <a:ext cx="3100403" cy="2010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E60B03-C7A5-C4B6-0392-19E8E71746D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9134" y="4594268"/>
            <a:ext cx="4064399" cy="201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70643FD-DDAC-D242-06D1-62F5D46345A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1446" y="3429000"/>
            <a:ext cx="4064396" cy="2010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E0B2E9-C209-002E-F221-0FAD433D040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8984" y="216031"/>
            <a:ext cx="2847655" cy="407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D7503FF8-397E-E8A3-2190-1487E8EC1A6D}"/>
              </a:ext>
            </a:extLst>
          </p:cNvPr>
          <p:cNvSpPr txBox="1">
            <a:spLocks/>
          </p:cNvSpPr>
          <p:nvPr/>
        </p:nvSpPr>
        <p:spPr>
          <a:xfrm>
            <a:off x="552080" y="658197"/>
            <a:ext cx="5807675" cy="900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</a:rPr>
              <a:t>Вот так и провел Миша вечер с весёлыми палочками. </a:t>
            </a:r>
          </a:p>
          <a:p>
            <a:endParaRPr lang="ru-RU" dirty="0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2AB33D96-3F8A-8889-C3C8-07600FE05487}"/>
              </a:ext>
            </a:extLst>
          </p:cNvPr>
          <p:cNvSpPr txBox="1">
            <a:spLocks/>
          </p:cNvSpPr>
          <p:nvPr/>
        </p:nvSpPr>
        <p:spPr>
          <a:xfrm>
            <a:off x="552080" y="1878393"/>
            <a:ext cx="6495231" cy="11930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</a:rPr>
              <a:t>На следующий день Миша помирился со своим другом Вовкой, и они вместе придумывали картинки из палочек.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886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175</Words>
  <Application>Microsoft Office PowerPoint</Application>
  <PresentationFormat>Широкоэкранный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«Весёлые палочки»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«Весёлые палочки»</dc:title>
  <dc:creator>Алексей</dc:creator>
  <cp:lastModifiedBy>Евгений</cp:lastModifiedBy>
  <cp:revision>39</cp:revision>
  <dcterms:created xsi:type="dcterms:W3CDTF">2024-09-14T00:43:33Z</dcterms:created>
  <dcterms:modified xsi:type="dcterms:W3CDTF">2026-01-29T00:16:40Z</dcterms:modified>
</cp:coreProperties>
</file>