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11D"/>
    <a:srgbClr val="DBE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B050"/>
            </a:gs>
            <a:gs pos="29000">
              <a:srgbClr val="92D050"/>
            </a:gs>
            <a:gs pos="76000">
              <a:schemeClr val="accent1">
                <a:lumMod val="40000"/>
                <a:lumOff val="60000"/>
              </a:schemeClr>
            </a:gs>
            <a:gs pos="54000">
              <a:srgbClr val="BFE11D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83712" y="593099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0273" y="1417023"/>
            <a:ext cx="9147810" cy="107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2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«Игра-сказка «Яблонька </a:t>
            </a:r>
            <a:r>
              <a:rPr lang="ru-RU" sz="3200" b="1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ёжик»</a:t>
            </a:r>
            <a:endParaRPr lang="ru-RU" altLang="ru-RU" sz="3200" b="1" dirty="0">
              <a:solidFill>
                <a:schemeClr val="accent5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75112" y="3132653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«Растём-ка»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Модуль «Ритмика»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Возраст 4 - 4,5 года</a:t>
            </a:r>
          </a:p>
          <a:p>
            <a:pPr algn="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0" y="5897012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2" name="Изображение 1" descr="little-students-playing-with-book_29937-425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835" y="3274462"/>
            <a:ext cx="3752215" cy="2883535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7424" y="952536"/>
            <a:ext cx="96009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36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дравствуйте, дорогие дети и родители!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406" y="2672170"/>
            <a:ext cx="10263187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вместе с детьми поиграть в сказку.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128520" y="128587"/>
            <a:ext cx="76860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r>
              <a:rPr lang="ru-RU" altLang="en-US" sz="3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«Яблонька и ёжик»</a:t>
            </a: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625458" y="1149985"/>
            <a:ext cx="10692163" cy="55307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Встаньте</a:t>
            </a:r>
            <a:r>
              <a:rPr lang="en-US" altLang="ru-RU" sz="2400" dirty="0"/>
              <a:t> </a:t>
            </a:r>
            <a:r>
              <a:rPr lang="en-US" altLang="en-US" sz="2400" dirty="0"/>
              <a:t>друг</a:t>
            </a:r>
            <a:r>
              <a:rPr lang="en-US" altLang="ru-RU" sz="2400" dirty="0"/>
              <a:t> </a:t>
            </a:r>
            <a:r>
              <a:rPr lang="en-US" altLang="en-US" sz="2400" dirty="0"/>
              <a:t>на</a:t>
            </a:r>
            <a:r>
              <a:rPr lang="en-US" altLang="ru-RU" sz="2400" dirty="0"/>
              <a:t> </a:t>
            </a:r>
            <a:r>
              <a:rPr lang="en-US" altLang="en-US" sz="2400" dirty="0"/>
              <a:t>против</a:t>
            </a:r>
            <a:r>
              <a:rPr lang="en-US" altLang="ru-RU" sz="2400" dirty="0"/>
              <a:t> </a:t>
            </a:r>
            <a:r>
              <a:rPr lang="en-US" altLang="en-US" sz="2400" dirty="0"/>
              <a:t>друга</a:t>
            </a:r>
            <a:r>
              <a:rPr lang="en-US" altLang="ru-RU" sz="2400" dirty="0"/>
              <a:t>, </a:t>
            </a:r>
            <a:r>
              <a:rPr lang="en-US" altLang="en-US" sz="2400" dirty="0" err="1"/>
              <a:t>читайте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сказку</a:t>
            </a:r>
            <a:r>
              <a:rPr lang="ru-RU" altLang="ru-RU" sz="2400" dirty="0"/>
              <a:t>, </a:t>
            </a:r>
            <a:r>
              <a:rPr lang="en-US" altLang="en-US" sz="2400" dirty="0" err="1"/>
              <a:t>выполняйте</a:t>
            </a:r>
            <a:r>
              <a:rPr lang="en-US" altLang="ru-RU" sz="2400" dirty="0"/>
              <a:t> </a:t>
            </a:r>
            <a:r>
              <a:rPr lang="en-US" altLang="en-US" sz="2400" dirty="0"/>
              <a:t>действия</a:t>
            </a:r>
            <a:r>
              <a:rPr lang="en-US" altLang="ru-RU" sz="2400" dirty="0"/>
              <a:t> </a:t>
            </a:r>
            <a:r>
              <a:rPr lang="ru-RU" altLang="en-US" sz="2400" dirty="0"/>
              <a:t>и произносите звуки, </a:t>
            </a:r>
            <a:r>
              <a:rPr lang="en-US" altLang="en-US" sz="2400" dirty="0" err="1"/>
              <a:t>которые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предл</a:t>
            </a:r>
            <a:r>
              <a:rPr lang="ru-RU" altLang="en-US" sz="2400" dirty="0"/>
              <a:t>а</a:t>
            </a:r>
            <a:r>
              <a:rPr lang="en-US" altLang="en-US" sz="2400" dirty="0" err="1"/>
              <a:t>гает</a:t>
            </a:r>
            <a:r>
              <a:rPr lang="en-US" altLang="ru-RU" sz="2400" dirty="0"/>
              <a:t> </a:t>
            </a:r>
            <a:r>
              <a:rPr lang="en-US" altLang="en-US" sz="2400" dirty="0"/>
              <a:t>вам</a:t>
            </a:r>
            <a:r>
              <a:rPr lang="en-US" altLang="ru-RU" sz="2400" dirty="0"/>
              <a:t> </a:t>
            </a:r>
            <a:r>
              <a:rPr lang="en-US" altLang="en-US" sz="2400" dirty="0"/>
              <a:t>сказка</a:t>
            </a:r>
            <a:r>
              <a:rPr lang="ru-RU" altLang="en-US" sz="2400" dirty="0"/>
              <a:t>.</a:t>
            </a:r>
            <a:endParaRPr lang="en-US" altLang="en-US" sz="2400" dirty="0"/>
          </a:p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endParaRPr lang="ru-RU" altLang="en-US" sz="2400" i="1" dirty="0"/>
          </a:p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en-US" sz="2400" i="1" dirty="0"/>
              <a:t>В саду росла яблонька с красивыми белыми цветами </a:t>
            </a:r>
            <a:r>
              <a:rPr lang="ru-RU" altLang="en-US" sz="2400" b="1" dirty="0"/>
              <a:t>(вытяните руки в стороны)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en-US" sz="2400" i="1" dirty="0"/>
              <a:t>На цветы прилетали шустрые пчелы</a:t>
            </a:r>
            <a:r>
              <a:rPr lang="ru-RU" altLang="en-US" sz="2400" dirty="0"/>
              <a:t> </a:t>
            </a:r>
            <a:r>
              <a:rPr lang="ru-RU" altLang="en-US" sz="2400" b="1" dirty="0"/>
              <a:t>(побегайте по комнате и жужжите)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en-US" sz="2400" i="1" dirty="0"/>
              <a:t>Потом белые лепестки облетели</a:t>
            </a:r>
            <a:r>
              <a:rPr lang="ru-RU" altLang="en-US" sz="2400" dirty="0"/>
              <a:t> </a:t>
            </a:r>
            <a:r>
              <a:rPr lang="ru-RU" altLang="en-US" sz="2400" b="1" dirty="0"/>
              <a:t>(перебирайте пальцами в воздухе сверху вниз)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en-US" sz="2400" i="1" dirty="0"/>
              <a:t>И на ветках стали расти маленькие яблочки </a:t>
            </a:r>
            <a:r>
              <a:rPr lang="ru-RU" altLang="en-US" sz="2400" b="1" dirty="0"/>
              <a:t>(округлите пальцы, покажите как росли яблочки)</a:t>
            </a:r>
          </a:p>
        </p:txBody>
      </p:sp>
      <p:pic>
        <p:nvPicPr>
          <p:cNvPr id="3" name="Изображение 2" descr="portrait-cute-animated-cartoon-bee_23-215100663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5132" y="3282251"/>
            <a:ext cx="420370" cy="633095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8C2C2B-50A5-43B1-A8BA-59790045866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5072" y="4901753"/>
            <a:ext cx="792549" cy="7925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1832643" y="263219"/>
            <a:ext cx="7686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«Яблонька и ёжик»</a:t>
            </a: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751845" y="1238118"/>
            <a:ext cx="10238230" cy="51155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spcBef>
                <a:spcPts val="0"/>
              </a:spcBef>
              <a:spcAft>
                <a:spcPts val="1800"/>
              </a:spcAft>
              <a:defRPr/>
            </a:pPr>
            <a:r>
              <a:rPr lang="ru-RU" altLang="en-US" sz="2400" i="1" dirty="0"/>
              <a:t>Каждое утро к яблоньке прибегал ежик</a:t>
            </a:r>
            <a:r>
              <a:rPr lang="ru-RU" altLang="en-US" sz="2400" dirty="0"/>
              <a:t> </a:t>
            </a:r>
            <a:r>
              <a:rPr lang="ru-RU" altLang="en-US" sz="2400" b="1" dirty="0"/>
              <a:t>(постучите ладошками по полу).</a:t>
            </a:r>
          </a:p>
          <a:p>
            <a:pPr lvl="0">
              <a:spcBef>
                <a:spcPts val="0"/>
              </a:spcBef>
              <a:spcAft>
                <a:spcPts val="1800"/>
              </a:spcAft>
              <a:defRPr/>
            </a:pPr>
            <a:r>
              <a:rPr lang="ru-RU" altLang="en-US" sz="2400" i="1" dirty="0"/>
              <a:t>И смотрел на яблоки</a:t>
            </a:r>
            <a:r>
              <a:rPr lang="ru-RU" altLang="en-US" sz="2400" dirty="0"/>
              <a:t> </a:t>
            </a:r>
            <a:r>
              <a:rPr lang="ru-RU" altLang="en-US" sz="2400" b="1" dirty="0"/>
              <a:t>(поднимите голову вверх, фыркайте или сопите носиком)</a:t>
            </a:r>
          </a:p>
          <a:p>
            <a:pPr lvl="0">
              <a:spcBef>
                <a:spcPts val="0"/>
              </a:spcBef>
              <a:spcAft>
                <a:spcPts val="1800"/>
              </a:spcAft>
              <a:defRPr/>
            </a:pPr>
            <a:r>
              <a:rPr lang="ru-RU" altLang="en-US" sz="2400" i="1" dirty="0"/>
              <a:t>Однажды ночью подул сильный ветер</a:t>
            </a:r>
            <a:r>
              <a:rPr lang="ru-RU" altLang="en-US" sz="2400" b="1" i="1" dirty="0"/>
              <a:t> </a:t>
            </a:r>
            <a:r>
              <a:rPr lang="ru-RU" altLang="en-US" sz="2400" b="1" dirty="0"/>
              <a:t>(дуйте в разные стороны)</a:t>
            </a:r>
          </a:p>
          <a:p>
            <a:pPr lvl="0">
              <a:spcBef>
                <a:spcPts val="0"/>
              </a:spcBef>
              <a:spcAft>
                <a:spcPts val="1800"/>
              </a:spcAft>
              <a:defRPr/>
            </a:pPr>
            <a:r>
              <a:rPr lang="ru-RU" altLang="en-US" sz="2400" i="1" dirty="0"/>
              <a:t>Яблоки стали падать на землю</a:t>
            </a:r>
            <a:r>
              <a:rPr lang="ru-RU" altLang="en-US" sz="2400" b="1" dirty="0"/>
              <a:t> (стучите пальцами по полу)</a:t>
            </a:r>
          </a:p>
          <a:p>
            <a:pPr lvl="0">
              <a:spcBef>
                <a:spcPts val="0"/>
              </a:spcBef>
              <a:spcAft>
                <a:spcPts val="1800"/>
              </a:spcAft>
              <a:defRPr/>
            </a:pPr>
            <a:r>
              <a:rPr lang="ru-RU" altLang="en-US" sz="2400" i="1" dirty="0"/>
              <a:t>Утром прибежал ежик </a:t>
            </a:r>
            <a:r>
              <a:rPr lang="ru-RU" altLang="en-US" sz="2400" b="1" dirty="0"/>
              <a:t>(стучите ладошками по полу)</a:t>
            </a:r>
          </a:p>
          <a:p>
            <a:pPr lvl="0">
              <a:spcBef>
                <a:spcPts val="0"/>
              </a:spcBef>
              <a:spcAft>
                <a:spcPts val="1800"/>
              </a:spcAft>
              <a:defRPr/>
            </a:pPr>
            <a:r>
              <a:rPr lang="ru-RU" altLang="en-US" sz="2400" i="1" dirty="0"/>
              <a:t>И стал грызть самое большое яблоко</a:t>
            </a:r>
            <a:r>
              <a:rPr lang="ru-RU" altLang="en-US" sz="2400" dirty="0"/>
              <a:t> </a:t>
            </a:r>
            <a:r>
              <a:rPr lang="ru-RU" altLang="en-US" sz="2400" b="1" dirty="0"/>
              <a:t>(округлите пальцы рук и поднесите ко рту воображаемое яблоко, изображайте хруст ).</a:t>
            </a:r>
          </a:p>
        </p:txBody>
      </p:sp>
      <p:pic>
        <p:nvPicPr>
          <p:cNvPr id="7" name="Изображение 6" descr="png-cute-chubby-hedgehog-hedgehog-cartoon-mammal_53876-71258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19167" y="4667866"/>
            <a:ext cx="580390" cy="673100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  <p:pic>
        <p:nvPicPr>
          <p:cNvPr id="8" name="Изображение 7" descr="apple-cartoon-illustration-flat-style-artwork-concept-vector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8160" y="2026833"/>
            <a:ext cx="722401" cy="722401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  <p:pic>
        <p:nvPicPr>
          <p:cNvPr id="9" name="Изображение 8" descr="an-image-of-a-cute-cloud-blowing-wind-isolated-on-white-free-vector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5120" y="2993697"/>
            <a:ext cx="768485" cy="588529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371F94-E9C2-45F4-A97F-629AE8614FA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1235" y="1042645"/>
            <a:ext cx="737680" cy="82912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447EF4-7A46-4212-B3AC-AB9CB2C46D6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7324" y="3729108"/>
            <a:ext cx="791876" cy="79187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76F320-784A-47BB-87C2-81954F2EFD6F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3087" y="5487848"/>
            <a:ext cx="792549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03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8188" y="892011"/>
            <a:ext cx="1071562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поиграем в сказку</a:t>
            </a:r>
          </a:p>
          <a:p>
            <a:pPr algn="ctr"/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«Яблонька и ёжик»</a:t>
            </a:r>
          </a:p>
        </p:txBody>
      </p:sp>
      <p:pic>
        <p:nvPicPr>
          <p:cNvPr id="2" name="Изображение 1" descr="happy-cute-kids-boy-girl-with-book-pencil_1322560-680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3533" y="3429000"/>
            <a:ext cx="4910455" cy="2735580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208</Words>
  <Application>Microsoft Office PowerPoint</Application>
  <PresentationFormat>Широкоэкранный</PresentationFormat>
  <Paragraphs>31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56</cp:revision>
  <dcterms:created xsi:type="dcterms:W3CDTF">2025-12-18T02:14:00Z</dcterms:created>
  <dcterms:modified xsi:type="dcterms:W3CDTF">2026-01-29T00:16:59Z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