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3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F0"/>
            </a:gs>
            <a:gs pos="33000">
              <a:schemeClr val="accent1">
                <a:lumMod val="60000"/>
                <a:lumOff val="40000"/>
              </a:schemeClr>
            </a:gs>
            <a:gs pos="82000">
              <a:srgbClr val="FFC000"/>
            </a:gs>
            <a:gs pos="63000">
              <a:srgbClr val="92D05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99564"/>
            <a:ext cx="83989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74825" y="860425"/>
            <a:ext cx="9147810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2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«Музыкально-ритмические игры»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421031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«Растём-ка»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Модуль «Ритмика»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 года</a:t>
            </a:r>
          </a:p>
          <a:p>
            <a:pPr algn="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5897012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996" t="6387" r="4141" b="6484"/>
          <a:stretch>
            <a:fillRect/>
          </a:stretch>
        </p:blipFill>
        <p:spPr>
          <a:xfrm>
            <a:off x="588645" y="2233930"/>
            <a:ext cx="3778250" cy="3663315"/>
          </a:xfrm>
          <a:prstGeom prst="roundRect">
            <a:avLst/>
          </a:prstGeom>
          <a:ln w="76200">
            <a:solidFill>
              <a:srgbClr val="92D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7424" y="952536"/>
            <a:ext cx="9600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3600" b="1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дравствуйте, дорогие дети и родители!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406" y="2672170"/>
            <a:ext cx="10263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вместе с детьми поиграть в музыкально-ритмические игры.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116328" y="174434"/>
            <a:ext cx="7686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Игра «Поздоровайтесь»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380365" y="820765"/>
            <a:ext cx="9695815" cy="45612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ru-RU" alt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«Хлоп, хлоп </a:t>
            </a:r>
            <a:r>
              <a:rPr lang="ru-RU" altLang="en-US" sz="2400" b="1" i="1" dirty="0">
                <a:solidFill>
                  <a:srgbClr val="000000"/>
                </a:solidFill>
              </a:rPr>
              <a:t>ладошки»</a:t>
            </a:r>
            <a:endParaRPr kumimoji="0" lang="ru-RU" alt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+mn-cs"/>
            </a:endParaRPr>
          </a:p>
          <a:p>
            <a:pPr marL="0" marR="0" lvl="0" indent="0" algn="l" defTabSz="914400" rtl="0" eaLnBrk="1" fontAlgn="auto" latinLnBrk="0" hangingPunct="1"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Встаньте друг на против друга, произносите слова стихотворения и выполняйте движения синхронно со словами.</a:t>
            </a:r>
            <a:endParaRPr lang="ru-RU" altLang="en-US" sz="2400" b="1" dirty="0"/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«Здравствуйте, ладошки - хлоп, </a:t>
            </a:r>
            <a:r>
              <a:rPr lang="ru-RU" altLang="en-US" sz="2400" b="1" dirty="0" err="1"/>
              <a:t>хлоп,хлоп</a:t>
            </a:r>
            <a:r>
              <a:rPr lang="ru-RU" altLang="en-US" sz="2400" b="1" dirty="0"/>
              <a:t>!</a:t>
            </a:r>
            <a:r>
              <a:rPr lang="ru-RU" altLang="en-US" sz="2400" dirty="0"/>
              <a:t> </a:t>
            </a:r>
            <a:r>
              <a:rPr lang="ru-RU" altLang="en-US" sz="2400" i="1" dirty="0"/>
              <a:t>(хлопайте в ладоши)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 err="1"/>
              <a:t>Здравстуйте</a:t>
            </a:r>
            <a:r>
              <a:rPr lang="ru-RU" altLang="en-US" sz="2400" b="1" dirty="0"/>
              <a:t>, ножки - топ, топ, топ! </a:t>
            </a:r>
            <a:r>
              <a:rPr lang="ru-RU" altLang="en-US" sz="2400" i="1" dirty="0"/>
              <a:t>(топайте ножками)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Здравствуйте, щечки - плюх, плюх, плюх!</a:t>
            </a:r>
            <a:r>
              <a:rPr lang="ru-RU" altLang="en-US" sz="2400" dirty="0"/>
              <a:t> </a:t>
            </a:r>
            <a:r>
              <a:rPr lang="ru-RU" altLang="en-US" sz="2400" i="1" dirty="0"/>
              <a:t>(похлопывайте слегка ладошками по щечкам)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Пухленькие щечки - плюх, плюх, плюх! 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Здравствуйте, губки - чмок, чмок, чмок! </a:t>
            </a:r>
            <a:r>
              <a:rPr lang="ru-RU" altLang="en-US" sz="2400" i="1" dirty="0"/>
              <a:t>(покажите </a:t>
            </a:r>
            <a:r>
              <a:rPr lang="ru-RU" altLang="en-US" sz="2400" i="1" dirty="0" err="1"/>
              <a:t>поцелуйчики</a:t>
            </a:r>
            <a:r>
              <a:rPr lang="ru-RU" altLang="en-US" sz="2400" i="1" dirty="0"/>
              <a:t>)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Здравствуйте, зубки - </a:t>
            </a:r>
            <a:r>
              <a:rPr lang="ru-RU" altLang="en-US" sz="2400" b="1" dirty="0" err="1"/>
              <a:t>чок</a:t>
            </a:r>
            <a:r>
              <a:rPr lang="ru-RU" altLang="en-US" sz="2400" b="1" dirty="0"/>
              <a:t>, </a:t>
            </a:r>
            <a:r>
              <a:rPr lang="ru-RU" altLang="en-US" sz="2400" b="1" dirty="0" err="1"/>
              <a:t>чок</a:t>
            </a:r>
            <a:r>
              <a:rPr lang="ru-RU" altLang="en-US" sz="2400" b="1" dirty="0"/>
              <a:t>, </a:t>
            </a:r>
            <a:r>
              <a:rPr lang="ru-RU" altLang="en-US" sz="2400" b="1" dirty="0" err="1"/>
              <a:t>чок</a:t>
            </a:r>
            <a:r>
              <a:rPr lang="ru-RU" altLang="en-US" sz="2400" b="1" dirty="0"/>
              <a:t>! </a:t>
            </a:r>
            <a:r>
              <a:rPr lang="ru-RU" altLang="en-US" sz="2400" i="1" dirty="0"/>
              <a:t>(стучите зубками)</a:t>
            </a:r>
          </a:p>
          <a:p>
            <a:pPr>
              <a:spcAft>
                <a:spcPts val="600"/>
              </a:spcAft>
            </a:pPr>
            <a:r>
              <a:rPr lang="ru-RU" altLang="en-US" sz="2400" b="1" dirty="0"/>
              <a:t>Здравствуй, наш носик - пип, пип, пип!»</a:t>
            </a:r>
            <a:r>
              <a:rPr lang="ru-RU" altLang="en-US" sz="2400" dirty="0"/>
              <a:t> </a:t>
            </a:r>
            <a:r>
              <a:rPr lang="ru-RU" altLang="en-US" sz="2400" i="1" dirty="0"/>
              <a:t>(нажимайте на носик)</a:t>
            </a:r>
          </a:p>
        </p:txBody>
      </p:sp>
      <p:pic>
        <p:nvPicPr>
          <p:cNvPr id="5" name="Изображение 4" descr="a7b6993ca4072c030599eaef15180c72_bi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6983" y="3911240"/>
            <a:ext cx="2845562" cy="1894502"/>
          </a:xfrm>
          <a:prstGeom prst="rect">
            <a:avLst/>
          </a:prstGeom>
          <a:ln w="7620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е поле 3"/>
          <p:cNvSpPr txBox="1"/>
          <p:nvPr/>
        </p:nvSpPr>
        <p:spPr>
          <a:xfrm>
            <a:off x="1516253" y="281404"/>
            <a:ext cx="8190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Игра «</a:t>
            </a:r>
            <a:r>
              <a:rPr lang="ru-RU" altLang="en-US" sz="3600" b="1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Стоп</a:t>
            </a:r>
            <a:r>
              <a:rPr lang="ru-RU" altLang="en-US" sz="3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»</a:t>
            </a:r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165100" y="927735"/>
            <a:ext cx="11051540" cy="337604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spcAft>
                <a:spcPts val="1200"/>
              </a:spcAft>
            </a:pPr>
            <a:r>
              <a:rPr lang="ru-RU" altLang="en-US" sz="2400" dirty="0"/>
              <a:t>Включите музыку любую энергичную музыку. </a:t>
            </a:r>
          </a:p>
          <a:p>
            <a:pPr algn="l">
              <a:spcAft>
                <a:spcPts val="1200"/>
              </a:spcAft>
            </a:pPr>
            <a:r>
              <a:rPr lang="ru-RU" altLang="en-US" sz="2400" dirty="0"/>
              <a:t>По команде «Начали» вместе с ребёнком двигайтесь в хаотичном порядке, меняя свое место положение в пространстве.</a:t>
            </a:r>
          </a:p>
          <a:p>
            <a:pPr algn="l">
              <a:spcAft>
                <a:spcPts val="1200"/>
              </a:spcAft>
            </a:pPr>
            <a:r>
              <a:rPr lang="ru-RU" altLang="en-US" sz="2400" dirty="0"/>
              <a:t>Неожиданно выключите музыку и замрите в том положении, в котором остановились.</a:t>
            </a:r>
          </a:p>
          <a:p>
            <a:pPr>
              <a:spcAft>
                <a:spcPts val="1200"/>
              </a:spcAft>
            </a:pPr>
            <a:r>
              <a:rPr lang="ru-RU" altLang="en-US" sz="2400" dirty="0"/>
              <a:t>Затем повторяете тоже самое снова.</a:t>
            </a:r>
          </a:p>
        </p:txBody>
      </p:sp>
      <p:pic>
        <p:nvPicPr>
          <p:cNvPr id="2" name="Изображение 1" descr="bb4c3649ccba6d09f4e65fb37a4ace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7678" y="3659187"/>
            <a:ext cx="3737610" cy="2633980"/>
          </a:xfrm>
          <a:prstGeom prst="rect">
            <a:avLst/>
          </a:prstGeom>
          <a:ln w="76200">
            <a:solidFill>
              <a:schemeClr val="accent1"/>
            </a:solidFill>
          </a:ln>
          <a:effectLst>
            <a:outerShdw dist="50800" dir="5400000" algn="ctr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E32B13-B397-4606-A202-5F5D3CAA4492}"/>
              </a:ext>
            </a:extLst>
          </p:cNvPr>
          <p:cNvSpPr txBox="1"/>
          <p:nvPr/>
        </p:nvSpPr>
        <p:spPr>
          <a:xfrm>
            <a:off x="165100" y="4395787"/>
            <a:ext cx="7332980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Игра на внимание, кто во время остановится, удержав положение тела.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Для безопасности уберите вокруг предметы, о которые можно удариться.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5672" y="855435"/>
            <a:ext cx="10715624" cy="1970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играть в эти игры.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053DE8-6385-486B-B2AE-70C0106D7CD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1157" y="3246413"/>
            <a:ext cx="2990139" cy="2997615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238</Words>
  <Application>Microsoft Office PowerPoint</Application>
  <PresentationFormat>Широкоэкранный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48</cp:revision>
  <dcterms:created xsi:type="dcterms:W3CDTF">2025-12-18T02:14:00Z</dcterms:created>
  <dcterms:modified xsi:type="dcterms:W3CDTF">2026-01-29T00:17:15Z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